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996633"/>
    <a:srgbClr val="B7CFFF"/>
    <a:srgbClr val="A88B56"/>
    <a:srgbClr val="FFFFCC"/>
    <a:srgbClr val="002060"/>
    <a:srgbClr val="8FA74B"/>
    <a:srgbClr val="FFFF4F"/>
    <a:srgbClr val="C197E1"/>
    <a:srgbClr val="EB9A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2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535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979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3334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3477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6593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8436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5985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49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84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69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53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905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14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255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020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677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2307-752C-4461-BC13-08CAC66EF8B3}" type="datetimeFigureOut">
              <a:rPr lang="de-DE" smtClean="0"/>
              <a:t>05.11.2021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98C2E77-470F-4789-8622-648FCEF4AE9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128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Bild 1">
            <a:extLst>
              <a:ext uri="{FF2B5EF4-FFF2-40B4-BE49-F238E27FC236}">
                <a16:creationId xmlns:a16="http://schemas.microsoft.com/office/drawing/2014/main" id="{9740D40A-A571-4D1C-92D9-2B32760B6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1245" y="1022662"/>
            <a:ext cx="10153517" cy="4695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9" name="Bild 4">
            <a:extLst>
              <a:ext uri="{FF2B5EF4-FFF2-40B4-BE49-F238E27FC236}">
                <a16:creationId xmlns:a16="http://schemas.microsoft.com/office/drawing/2014/main" id="{88AC7B7C-9ABA-401C-A220-BFDC3DFBB5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1865" y="348894"/>
            <a:ext cx="10153517" cy="359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eck 3"/>
          <p:cNvSpPr/>
          <p:nvPr/>
        </p:nvSpPr>
        <p:spPr>
          <a:xfrm>
            <a:off x="0" y="0"/>
            <a:ext cx="904009" cy="6858000"/>
          </a:xfrm>
          <a:prstGeom prst="rect">
            <a:avLst/>
          </a:prstGeom>
          <a:solidFill>
            <a:srgbClr val="A88B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04009" y="6519446"/>
            <a:ext cx="11287991" cy="338554"/>
          </a:xfrm>
          <a:prstGeom prst="rect">
            <a:avLst/>
          </a:prstGeom>
          <a:solidFill>
            <a:srgbClr val="A88B56">
              <a:alpha val="34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Changes in transport – Liverpool-Manchester-Railway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6FD8BD2-E397-4C39-816E-698F97D65717}"/>
              </a:ext>
            </a:extLst>
          </p:cNvPr>
          <p:cNvSpPr/>
          <p:nvPr/>
        </p:nvSpPr>
        <p:spPr>
          <a:xfrm>
            <a:off x="904009" y="6477131"/>
            <a:ext cx="11287991" cy="45719"/>
          </a:xfrm>
          <a:prstGeom prst="rect">
            <a:avLst/>
          </a:prstGeom>
          <a:solidFill>
            <a:srgbClr val="A88B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A88830D3-0039-4F75-A65F-AEE2D2B45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25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A21F8796-637C-4E8C-9C2F-F063F6FF7A81}"/>
              </a:ext>
            </a:extLst>
          </p:cNvPr>
          <p:cNvSpPr/>
          <p:nvPr/>
        </p:nvSpPr>
        <p:spPr>
          <a:xfrm>
            <a:off x="1878176" y="3363438"/>
            <a:ext cx="576000" cy="576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DCD84343-306A-4445-80F5-5F467A674E92}"/>
              </a:ext>
            </a:extLst>
          </p:cNvPr>
          <p:cNvSpPr/>
          <p:nvPr/>
        </p:nvSpPr>
        <p:spPr>
          <a:xfrm>
            <a:off x="10651072" y="1153778"/>
            <a:ext cx="576000" cy="576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B2D68869-15B3-4F70-A626-C714C3FB6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339" y="4845963"/>
            <a:ext cx="3871043" cy="683791"/>
          </a:xfrm>
          <a:prstGeom prst="rect">
            <a:avLst/>
          </a:prstGeom>
          <a:solidFill>
            <a:srgbClr val="B7C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de-DE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Bridgewater Canal</a:t>
            </a:r>
            <a:endParaRPr kumimoji="0" lang="de-DE" altLang="de-DE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 Box 12">
            <a:extLst>
              <a:ext uri="{FF2B5EF4-FFF2-40B4-BE49-F238E27FC236}">
                <a16:creationId xmlns:a16="http://schemas.microsoft.com/office/drawing/2014/main" id="{5F056D7A-849A-4A78-B7E8-AA6C06D9F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016" y="3301108"/>
            <a:ext cx="2511138" cy="708404"/>
          </a:xfrm>
          <a:prstGeom prst="rect">
            <a:avLst/>
          </a:prstGeom>
          <a:solidFill>
            <a:srgbClr val="FFF2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de-DE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Liverpool</a:t>
            </a:r>
            <a:endParaRPr kumimoji="0" lang="de-DE" altLang="de-DE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12">
            <a:extLst>
              <a:ext uri="{FF2B5EF4-FFF2-40B4-BE49-F238E27FC236}">
                <a16:creationId xmlns:a16="http://schemas.microsoft.com/office/drawing/2014/main" id="{FD0E8D43-325A-4B92-BFA9-D5C83E361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3705" y="1772017"/>
            <a:ext cx="2511138" cy="683791"/>
          </a:xfrm>
          <a:prstGeom prst="rect">
            <a:avLst/>
          </a:prstGeom>
          <a:solidFill>
            <a:srgbClr val="FFF2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de-DE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Manchester</a:t>
            </a:r>
            <a:endParaRPr kumimoji="0" lang="de-DE" altLang="de-DE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409A080D-75FC-465B-8F81-DA95F912326B}"/>
              </a:ext>
            </a:extLst>
          </p:cNvPr>
          <p:cNvCxnSpPr>
            <a:cxnSpLocks/>
          </p:cNvCxnSpPr>
          <p:nvPr/>
        </p:nvCxnSpPr>
        <p:spPr>
          <a:xfrm flipH="1" flipV="1">
            <a:off x="9320645" y="3618693"/>
            <a:ext cx="149215" cy="120611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81A93DB5-7EB1-40A4-ADB4-DF334A785CDE}"/>
              </a:ext>
            </a:extLst>
          </p:cNvPr>
          <p:cNvSpPr txBox="1"/>
          <p:nvPr/>
        </p:nvSpPr>
        <p:spPr>
          <a:xfrm>
            <a:off x="2256128" y="4667332"/>
            <a:ext cx="2511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Mersey River</a:t>
            </a:r>
          </a:p>
        </p:txBody>
      </p: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6719FA5D-8496-44F2-BADF-0A377FD75F04}"/>
              </a:ext>
            </a:extLst>
          </p:cNvPr>
          <p:cNvGrpSpPr/>
          <p:nvPr/>
        </p:nvGrpSpPr>
        <p:grpSpPr>
          <a:xfrm>
            <a:off x="1032486" y="513710"/>
            <a:ext cx="4721170" cy="2310151"/>
            <a:chOff x="1032486" y="513710"/>
            <a:chExt cx="4721170" cy="2310151"/>
          </a:xfrm>
        </p:grpSpPr>
        <p:sp>
          <p:nvSpPr>
            <p:cNvPr id="41" name="Text Box 12">
              <a:extLst>
                <a:ext uri="{FF2B5EF4-FFF2-40B4-BE49-F238E27FC236}">
                  <a16:creationId xmlns:a16="http://schemas.microsoft.com/office/drawing/2014/main" id="{54343617-48A8-423C-BD5A-F9E2ED9D5A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2486" y="513710"/>
              <a:ext cx="4721170" cy="124892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3600" b="0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Calibri" panose="020F0502020204030204" pitchFamily="34" charset="0"/>
                </a:rPr>
                <a:t>Liverpool - Manchester Railway</a:t>
              </a:r>
              <a:endParaRPr kumimoji="0" lang="de-DE" altLang="de-DE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2" name="Gerade Verbindung mit Pfeil 41">
              <a:extLst>
                <a:ext uri="{FF2B5EF4-FFF2-40B4-BE49-F238E27FC236}">
                  <a16:creationId xmlns:a16="http://schemas.microsoft.com/office/drawing/2014/main" id="{C7DE5141-DAFD-4F29-8E5C-5766B9BBCE57}"/>
                </a:ext>
              </a:extLst>
            </p:cNvPr>
            <p:cNvCxnSpPr>
              <a:cxnSpLocks/>
            </p:cNvCxnSpPr>
            <p:nvPr/>
          </p:nvCxnSpPr>
          <p:spPr>
            <a:xfrm>
              <a:off x="4523866" y="1772520"/>
              <a:ext cx="424900" cy="105134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115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15</Words>
  <Application>Microsoft Office PowerPoint</Application>
  <PresentationFormat>Breitbild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Fetzen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Rolf  Baechle</dc:creator>
  <cp:lastModifiedBy>Rolf Bächle</cp:lastModifiedBy>
  <cp:revision>23</cp:revision>
  <dcterms:created xsi:type="dcterms:W3CDTF">2019-01-03T18:23:21Z</dcterms:created>
  <dcterms:modified xsi:type="dcterms:W3CDTF">2021-11-05T16:29:11Z</dcterms:modified>
</cp:coreProperties>
</file>