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3357394" y="321506"/>
            <a:ext cx="6852976" cy="6343825"/>
            <a:chOff x="3357394" y="321506"/>
            <a:chExt cx="6852976" cy="6343825"/>
          </a:xfrm>
        </p:grpSpPr>
        <p:sp>
          <p:nvSpPr>
            <p:cNvPr id="13" name="Rechteck 12"/>
            <p:cNvSpPr/>
            <p:nvPr/>
          </p:nvSpPr>
          <p:spPr>
            <a:xfrm>
              <a:off x="3357394" y="321506"/>
              <a:ext cx="6852976" cy="63438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" name="Bild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882" y="973419"/>
              <a:ext cx="4972679" cy="4874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Textfeld 6"/>
          <p:cNvSpPr txBox="1"/>
          <p:nvPr/>
        </p:nvSpPr>
        <p:spPr>
          <a:xfrm>
            <a:off x="7164322" y="476653"/>
            <a:ext cx="23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chemeClr val="accent6"/>
                </a:solidFill>
              </a:rPr>
              <a:t>= North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17" name="Rechteck 16"/>
          <p:cNvSpPr/>
          <p:nvPr/>
        </p:nvSpPr>
        <p:spPr>
          <a:xfrm>
            <a:off x="6430732" y="361191"/>
            <a:ext cx="6912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</a:t>
            </a:r>
          </a:p>
        </p:txBody>
      </p:sp>
      <p:sp>
        <p:nvSpPr>
          <p:cNvPr id="18" name="Rechteck 17"/>
          <p:cNvSpPr/>
          <p:nvPr/>
        </p:nvSpPr>
        <p:spPr>
          <a:xfrm>
            <a:off x="9310233" y="3036524"/>
            <a:ext cx="5597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</a:p>
        </p:txBody>
      </p:sp>
      <p:sp>
        <p:nvSpPr>
          <p:cNvPr id="19" name="Rechteck 18"/>
          <p:cNvSpPr/>
          <p:nvPr/>
        </p:nvSpPr>
        <p:spPr>
          <a:xfrm>
            <a:off x="6509607" y="5730935"/>
            <a:ext cx="5485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</a:p>
        </p:txBody>
      </p:sp>
      <p:sp>
        <p:nvSpPr>
          <p:cNvPr id="20" name="Rechteck 19"/>
          <p:cNvSpPr/>
          <p:nvPr/>
        </p:nvSpPr>
        <p:spPr>
          <a:xfrm>
            <a:off x="3537517" y="2985586"/>
            <a:ext cx="8819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8434480" y="3717956"/>
            <a:ext cx="23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chemeClr val="accent6"/>
                </a:solidFill>
              </a:rPr>
              <a:t>= East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058155" y="5841238"/>
            <a:ext cx="23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chemeClr val="accent6"/>
                </a:solidFill>
              </a:rPr>
              <a:t>= South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370823" y="3742352"/>
            <a:ext cx="23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chemeClr val="accent6"/>
                </a:solidFill>
              </a:rPr>
              <a:t>= West</a:t>
            </a:r>
          </a:p>
        </p:txBody>
      </p:sp>
    </p:spTree>
    <p:extLst>
      <p:ext uri="{BB962C8B-B14F-4D97-AF65-F5344CB8AC3E}">
        <p14:creationId xmlns:p14="http://schemas.microsoft.com/office/powerpoint/2010/main" val="11589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3978503" y="231072"/>
            <a:ext cx="4642983" cy="4682572"/>
            <a:chOff x="3357394" y="321506"/>
            <a:chExt cx="6852976" cy="6343825"/>
          </a:xfrm>
        </p:grpSpPr>
        <p:sp>
          <p:nvSpPr>
            <p:cNvPr id="13" name="Rechteck 12"/>
            <p:cNvSpPr/>
            <p:nvPr/>
          </p:nvSpPr>
          <p:spPr>
            <a:xfrm>
              <a:off x="3357394" y="321506"/>
              <a:ext cx="6852976" cy="63438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" name="Bild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882" y="973419"/>
              <a:ext cx="4972679" cy="4874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feld 9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17" name="Rechteck 16"/>
          <p:cNvSpPr/>
          <p:nvPr/>
        </p:nvSpPr>
        <p:spPr>
          <a:xfrm>
            <a:off x="5931581" y="105881"/>
            <a:ext cx="6912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</a:t>
            </a:r>
          </a:p>
        </p:txBody>
      </p:sp>
      <p:sp>
        <p:nvSpPr>
          <p:cNvPr id="18" name="Rechteck 17"/>
          <p:cNvSpPr/>
          <p:nvPr/>
        </p:nvSpPr>
        <p:spPr>
          <a:xfrm>
            <a:off x="8002736" y="1999211"/>
            <a:ext cx="5597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</a:p>
        </p:txBody>
      </p:sp>
      <p:sp>
        <p:nvSpPr>
          <p:cNvPr id="19" name="Rechteck 18"/>
          <p:cNvSpPr/>
          <p:nvPr/>
        </p:nvSpPr>
        <p:spPr>
          <a:xfrm>
            <a:off x="6002914" y="3982001"/>
            <a:ext cx="5485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</a:p>
        </p:txBody>
      </p:sp>
      <p:sp>
        <p:nvSpPr>
          <p:cNvPr id="20" name="Rechteck 19"/>
          <p:cNvSpPr/>
          <p:nvPr/>
        </p:nvSpPr>
        <p:spPr>
          <a:xfrm>
            <a:off x="3932893" y="2064526"/>
            <a:ext cx="8819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542029" y="5250787"/>
            <a:ext cx="2410961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N</a:t>
            </a:r>
            <a:r>
              <a:rPr lang="de-DE" sz="7200" dirty="0">
                <a:solidFill>
                  <a:schemeClr val="accent2">
                    <a:lumMod val="75000"/>
                  </a:schemeClr>
                </a:solidFill>
              </a:rPr>
              <a:t>ever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140501" y="5250788"/>
            <a:ext cx="1406189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7200" dirty="0" err="1">
                <a:solidFill>
                  <a:srgbClr val="FF0000"/>
                </a:solidFill>
              </a:rPr>
              <a:t>E</a:t>
            </a:r>
            <a:r>
              <a:rPr lang="de-DE" sz="7200" dirty="0" err="1">
                <a:solidFill>
                  <a:schemeClr val="accent2">
                    <a:lumMod val="75000"/>
                  </a:schemeClr>
                </a:solidFill>
              </a:rPr>
              <a:t>at</a:t>
            </a:r>
            <a:endParaRPr lang="de-DE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789687" y="5262864"/>
            <a:ext cx="225303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7200" dirty="0" err="1">
                <a:solidFill>
                  <a:srgbClr val="FF0000"/>
                </a:solidFill>
              </a:rPr>
              <a:t>S</a:t>
            </a:r>
            <a:r>
              <a:rPr lang="de-DE" sz="7200" dirty="0" err="1">
                <a:solidFill>
                  <a:schemeClr val="accent2">
                    <a:lumMod val="75000"/>
                  </a:schemeClr>
                </a:solidFill>
              </a:rPr>
              <a:t>limy</a:t>
            </a:r>
            <a:endParaRPr lang="de-DE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285714" y="5250787"/>
            <a:ext cx="2988537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W</a:t>
            </a:r>
            <a:r>
              <a:rPr lang="de-DE" sz="7200" dirty="0">
                <a:solidFill>
                  <a:schemeClr val="accent2">
                    <a:lumMod val="75000"/>
                  </a:schemeClr>
                </a:solidFill>
              </a:rPr>
              <a:t>orms</a:t>
            </a:r>
          </a:p>
        </p:txBody>
      </p:sp>
      <p:pic>
        <p:nvPicPr>
          <p:cNvPr id="25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50" y="1753826"/>
            <a:ext cx="2085364" cy="159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" grpId="0" animBg="1"/>
      <p:bldP spid="15" grpId="0" animBg="1"/>
      <p:bldP spid="16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3978502" y="-14242"/>
            <a:ext cx="7255554" cy="6491275"/>
            <a:chOff x="3357394" y="321506"/>
            <a:chExt cx="6852976" cy="6343825"/>
          </a:xfrm>
        </p:grpSpPr>
        <p:sp>
          <p:nvSpPr>
            <p:cNvPr id="13" name="Rechteck 12"/>
            <p:cNvSpPr/>
            <p:nvPr/>
          </p:nvSpPr>
          <p:spPr>
            <a:xfrm>
              <a:off x="3357394" y="321506"/>
              <a:ext cx="6852976" cy="63438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" name="Bild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8250" y="1759257"/>
              <a:ext cx="3472088" cy="37825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feld 9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21" name="Textfeld 20"/>
          <p:cNvSpPr txBox="1"/>
          <p:nvPr/>
        </p:nvSpPr>
        <p:spPr>
          <a:xfrm>
            <a:off x="9548791" y="3062250"/>
            <a:ext cx="109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east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071736" y="937288"/>
            <a:ext cx="1534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north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77306" y="5194315"/>
            <a:ext cx="1534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south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329617" y="3038205"/>
            <a:ext cx="1534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FF0000"/>
                </a:solidFill>
              </a:rPr>
              <a:t>west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742397" y="1505016"/>
            <a:ext cx="270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north-east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297256" y="1534600"/>
            <a:ext cx="270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north</a:t>
            </a:r>
            <a:r>
              <a:rPr lang="de-DE" sz="4000" dirty="0">
                <a:solidFill>
                  <a:srgbClr val="FF0000"/>
                </a:solidFill>
              </a:rPr>
              <a:t>-west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849940" y="4533419"/>
            <a:ext cx="270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south-east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366489" y="4663400"/>
            <a:ext cx="270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>
                <a:solidFill>
                  <a:srgbClr val="FF0000"/>
                </a:solidFill>
              </a:rPr>
              <a:t>south</a:t>
            </a:r>
            <a:r>
              <a:rPr lang="de-DE" sz="4000" dirty="0">
                <a:solidFill>
                  <a:srgbClr val="FF0000"/>
                </a:solidFill>
              </a:rPr>
              <a:t>-west</a:t>
            </a:r>
          </a:p>
        </p:txBody>
      </p:sp>
    </p:spTree>
    <p:extLst>
      <p:ext uri="{BB962C8B-B14F-4D97-AF65-F5344CB8AC3E}">
        <p14:creationId xmlns:p14="http://schemas.microsoft.com/office/powerpoint/2010/main" val="330008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pic>
        <p:nvPicPr>
          <p:cNvPr id="5" name="Grafik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002">
            <a:off x="3969088" y="1777830"/>
            <a:ext cx="4686835" cy="32950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2210637" y="5064370"/>
            <a:ext cx="8963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 err="1">
                <a:solidFill>
                  <a:srgbClr val="FF0000"/>
                </a:solidFill>
              </a:rPr>
              <a:t>east</a:t>
            </a:r>
            <a:r>
              <a:rPr lang="de-DE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88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1879042" y="5064370"/>
            <a:ext cx="980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 err="1">
                <a:solidFill>
                  <a:srgbClr val="FF0000"/>
                </a:solidFill>
              </a:rPr>
              <a:t>north</a:t>
            </a:r>
            <a:r>
              <a:rPr lang="de-DE" sz="4800" dirty="0">
                <a:solidFill>
                  <a:srgbClr val="FF0000"/>
                </a:solidFill>
              </a:rPr>
              <a:t>-west</a:t>
            </a:r>
            <a:r>
              <a:rPr lang="de-DE" sz="4800" dirty="0"/>
              <a:t>.</a:t>
            </a:r>
          </a:p>
        </p:txBody>
      </p:sp>
      <p:pic>
        <p:nvPicPr>
          <p:cNvPr id="7" name="Grafik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70639" flipV="1">
            <a:off x="3367430" y="1188045"/>
            <a:ext cx="5664800" cy="3193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9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1879042" y="5064370"/>
            <a:ext cx="980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 err="1">
                <a:solidFill>
                  <a:srgbClr val="FF0000"/>
                </a:solidFill>
              </a:rPr>
              <a:t>south</a:t>
            </a:r>
            <a:r>
              <a:rPr lang="de-DE" sz="4800" dirty="0"/>
              <a:t>.</a:t>
            </a:r>
          </a:p>
        </p:txBody>
      </p:sp>
      <p:pic>
        <p:nvPicPr>
          <p:cNvPr id="5" name="Grafik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77850">
            <a:off x="4758391" y="1106323"/>
            <a:ext cx="4048491" cy="338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1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1879042" y="5064370"/>
            <a:ext cx="980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 err="1">
                <a:solidFill>
                  <a:srgbClr val="FF0000"/>
                </a:solidFill>
              </a:rPr>
              <a:t>south-east</a:t>
            </a:r>
            <a:r>
              <a:rPr lang="de-DE" sz="4800" dirty="0"/>
              <a:t>.</a:t>
            </a:r>
          </a:p>
        </p:txBody>
      </p:sp>
      <p:pic>
        <p:nvPicPr>
          <p:cNvPr id="7" name="Grafik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4376">
            <a:off x="4452614" y="1282142"/>
            <a:ext cx="3888704" cy="3252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6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2260880" y="5084466"/>
            <a:ext cx="980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>
                <a:solidFill>
                  <a:srgbClr val="FF0000"/>
                </a:solidFill>
              </a:rPr>
              <a:t>west</a:t>
            </a:r>
            <a:r>
              <a:rPr lang="de-DE" sz="4800" dirty="0"/>
              <a:t>.</a:t>
            </a:r>
          </a:p>
        </p:txBody>
      </p:sp>
      <p:pic>
        <p:nvPicPr>
          <p:cNvPr id="5" name="Grafik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7262" flipH="1">
            <a:off x="4401604" y="1410145"/>
            <a:ext cx="4762064" cy="293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8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4287" y="414068"/>
            <a:ext cx="3433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The </a:t>
            </a:r>
            <a:r>
              <a:rPr lang="de-DE" sz="5400" dirty="0" err="1"/>
              <a:t>directions</a:t>
            </a:r>
            <a:endParaRPr lang="de-DE" sz="5400" dirty="0"/>
          </a:p>
        </p:txBody>
      </p:sp>
      <p:sp>
        <p:nvSpPr>
          <p:cNvPr id="6" name="Textfeld 5"/>
          <p:cNvSpPr txBox="1"/>
          <p:nvPr/>
        </p:nvSpPr>
        <p:spPr>
          <a:xfrm>
            <a:off x="2260880" y="5084466"/>
            <a:ext cx="980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The wind </a:t>
            </a:r>
            <a:r>
              <a:rPr lang="de-DE" sz="4800" dirty="0" err="1"/>
              <a:t>blows</a:t>
            </a:r>
            <a:r>
              <a:rPr lang="de-DE" sz="4800" dirty="0"/>
              <a:t> </a:t>
            </a:r>
            <a:r>
              <a:rPr lang="de-DE" sz="4800" dirty="0" err="1"/>
              <a:t>from</a:t>
            </a:r>
            <a:r>
              <a:rPr lang="de-DE" sz="4800" dirty="0"/>
              <a:t> </a:t>
            </a:r>
            <a:r>
              <a:rPr lang="de-DE" sz="4800" dirty="0" err="1"/>
              <a:t>the</a:t>
            </a:r>
            <a:r>
              <a:rPr lang="de-DE" sz="4800" dirty="0"/>
              <a:t> </a:t>
            </a:r>
            <a:r>
              <a:rPr lang="de-DE" sz="4800" dirty="0" err="1">
                <a:solidFill>
                  <a:srgbClr val="FF0000"/>
                </a:solidFill>
              </a:rPr>
              <a:t>north</a:t>
            </a:r>
            <a:r>
              <a:rPr lang="de-DE" sz="4800" dirty="0"/>
              <a:t>.</a:t>
            </a:r>
          </a:p>
        </p:txBody>
      </p:sp>
      <p:pic>
        <p:nvPicPr>
          <p:cNvPr id="7" name="Grafik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0247" flipH="1">
            <a:off x="4548427" y="1081651"/>
            <a:ext cx="3785131" cy="29111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1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Himmel</Template>
  <TotalTime>0</TotalTime>
  <Words>88</Words>
  <Application>Microsoft Office PowerPoint</Application>
  <PresentationFormat>Breitbild</PresentationFormat>
  <Paragraphs>39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Himmel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 Baechle</dc:creator>
  <cp:lastModifiedBy>Rolf Bächle</cp:lastModifiedBy>
  <cp:revision>6</cp:revision>
  <dcterms:created xsi:type="dcterms:W3CDTF">2015-10-11T16:44:17Z</dcterms:created>
  <dcterms:modified xsi:type="dcterms:W3CDTF">2020-08-20T14:59:08Z</dcterms:modified>
</cp:coreProperties>
</file>