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83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95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18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17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87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7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7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05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9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88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F239-3BDF-486A-A4FD-6D9600B9319E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284BE-E7F2-4DEA-A48D-3AE95F030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48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https://upload.wikimedia.org/wikipedia/en/thumb/a/a4/Flag_of_the_United_States.svg/1235px-Flag_of_the_United_Stat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3674"/>
            <a:ext cx="12192000" cy="612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4400" dirty="0" err="1">
                <a:solidFill>
                  <a:schemeClr val="bg1"/>
                </a:solidFill>
              </a:rPr>
              <a:t>How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far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is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it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from</a:t>
            </a:r>
            <a:r>
              <a:rPr lang="de-DE" sz="4400" dirty="0">
                <a:solidFill>
                  <a:schemeClr val="bg1"/>
                </a:solidFill>
              </a:rPr>
              <a:t> Chicago </a:t>
            </a:r>
            <a:r>
              <a:rPr lang="de-DE" sz="4400" dirty="0" err="1">
                <a:solidFill>
                  <a:schemeClr val="bg1"/>
                </a:solidFill>
              </a:rPr>
              <a:t>to</a:t>
            </a:r>
            <a:r>
              <a:rPr lang="de-DE" sz="4400" dirty="0">
                <a:solidFill>
                  <a:schemeClr val="bg1"/>
                </a:solidFill>
              </a:rPr>
              <a:t> Los Angeles?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847763" y="7207597"/>
            <a:ext cx="350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https://en.wikipedia.org/wiki/File:Flag_of_the_United_States.svg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562859" y="1030288"/>
            <a:ext cx="9324445" cy="1911280"/>
            <a:chOff x="562859" y="1030288"/>
            <a:chExt cx="9324445" cy="1911280"/>
          </a:xfrm>
        </p:grpSpPr>
        <p:sp>
          <p:nvSpPr>
            <p:cNvPr id="6" name="Textfeld 5"/>
            <p:cNvSpPr txBox="1"/>
            <p:nvPr/>
          </p:nvSpPr>
          <p:spPr>
            <a:xfrm>
              <a:off x="562859" y="1425449"/>
              <a:ext cx="4592096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/>
                  </a:solidFill>
                </a:rPr>
                <a:t>a) on Route 66</a:t>
              </a:r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67765" y="1030288"/>
              <a:ext cx="1819539" cy="1911280"/>
            </a:xfrm>
            <a:prstGeom prst="rect">
              <a:avLst/>
            </a:prstGeom>
          </p:spPr>
        </p:pic>
      </p:grpSp>
      <p:sp>
        <p:nvSpPr>
          <p:cNvPr id="11" name="Textfeld 10"/>
          <p:cNvSpPr txBox="1"/>
          <p:nvPr/>
        </p:nvSpPr>
        <p:spPr>
          <a:xfrm>
            <a:off x="7509576" y="3602038"/>
            <a:ext cx="4265481" cy="2062103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On Route 66 </a:t>
            </a:r>
            <a:r>
              <a:rPr lang="de-DE" sz="3200" dirty="0" err="1">
                <a:solidFill>
                  <a:schemeClr val="bg1"/>
                </a:solidFill>
              </a:rPr>
              <a:t>the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distance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from</a:t>
            </a:r>
            <a:r>
              <a:rPr lang="de-DE" sz="3200" dirty="0">
                <a:solidFill>
                  <a:schemeClr val="bg1"/>
                </a:solidFill>
              </a:rPr>
              <a:t> Chicago </a:t>
            </a:r>
            <a:r>
              <a:rPr lang="de-DE" sz="3200" dirty="0" err="1">
                <a:solidFill>
                  <a:schemeClr val="bg1"/>
                </a:solidFill>
              </a:rPr>
              <a:t>to</a:t>
            </a:r>
            <a:r>
              <a:rPr lang="de-DE" sz="3200" dirty="0">
                <a:solidFill>
                  <a:schemeClr val="bg1"/>
                </a:solidFill>
              </a:rPr>
              <a:t> Los Angeles </a:t>
            </a:r>
            <a:r>
              <a:rPr lang="de-DE" sz="3200" dirty="0" err="1">
                <a:solidFill>
                  <a:schemeClr val="bg1"/>
                </a:solidFill>
              </a:rPr>
              <a:t>is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about</a:t>
            </a:r>
            <a:r>
              <a:rPr lang="de-DE" sz="3200" dirty="0">
                <a:solidFill>
                  <a:schemeClr val="bg1"/>
                </a:solidFill>
              </a:rPr>
              <a:t> 4,000 </a:t>
            </a:r>
            <a:r>
              <a:rPr lang="de-DE" sz="3200" dirty="0" err="1">
                <a:solidFill>
                  <a:schemeClr val="bg1"/>
                </a:solidFill>
              </a:rPr>
              <a:t>kilometres</a:t>
            </a:r>
            <a:r>
              <a:rPr lang="de-DE" sz="32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562859" y="2279132"/>
            <a:ext cx="6567923" cy="4064410"/>
            <a:chOff x="562859" y="2279132"/>
            <a:chExt cx="6567923" cy="406441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2859" y="2279132"/>
              <a:ext cx="6567923" cy="4064410"/>
            </a:xfrm>
            <a:prstGeom prst="rect">
              <a:avLst/>
            </a:prstGeom>
          </p:spPr>
        </p:pic>
        <p:sp>
          <p:nvSpPr>
            <p:cNvPr id="8" name="Ellipse 7"/>
            <p:cNvSpPr/>
            <p:nvPr/>
          </p:nvSpPr>
          <p:spPr>
            <a:xfrm>
              <a:off x="4753155" y="3509963"/>
              <a:ext cx="862641" cy="492694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 w="57150">
                  <a:solidFill>
                    <a:srgbClr val="FF0000"/>
                  </a:solidFill>
                </a:ln>
                <a:noFill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859767" y="4544877"/>
              <a:ext cx="960407" cy="57058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 w="57150">
                  <a:solidFill>
                    <a:srgbClr val="FF0000"/>
                  </a:solidFill>
                </a:ln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3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https://upload.wikimedia.org/wikipedia/en/thumb/a/a4/Flag_of_the_United_States.svg/1235px-Flag_of_the_United_Stat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3674"/>
            <a:ext cx="12192000" cy="6094326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1" name="Textfeld 10"/>
          <p:cNvSpPr txBox="1"/>
          <p:nvPr/>
        </p:nvSpPr>
        <p:spPr>
          <a:xfrm>
            <a:off x="7371374" y="3275468"/>
            <a:ext cx="4508772" cy="2062103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As </a:t>
            </a:r>
            <a:r>
              <a:rPr lang="de-DE" sz="3200" dirty="0" err="1">
                <a:solidFill>
                  <a:schemeClr val="bg1"/>
                </a:solidFill>
              </a:rPr>
              <a:t>the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crow</a:t>
            </a:r>
            <a:r>
              <a:rPr lang="de-DE" sz="3200" dirty="0">
                <a:solidFill>
                  <a:schemeClr val="bg1"/>
                </a:solidFill>
              </a:rPr>
              <a:t> flies </a:t>
            </a:r>
            <a:r>
              <a:rPr lang="de-DE" sz="3200" dirty="0" err="1">
                <a:solidFill>
                  <a:schemeClr val="bg1"/>
                </a:solidFill>
              </a:rPr>
              <a:t>the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distance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from</a:t>
            </a:r>
            <a:r>
              <a:rPr lang="de-DE" sz="3200" dirty="0">
                <a:solidFill>
                  <a:schemeClr val="bg1"/>
                </a:solidFill>
              </a:rPr>
              <a:t> Chicago </a:t>
            </a:r>
            <a:r>
              <a:rPr lang="de-DE" sz="3200" dirty="0" err="1">
                <a:solidFill>
                  <a:schemeClr val="bg1"/>
                </a:solidFill>
              </a:rPr>
              <a:t>to</a:t>
            </a:r>
            <a:r>
              <a:rPr lang="de-DE" sz="3200" dirty="0">
                <a:solidFill>
                  <a:schemeClr val="bg1"/>
                </a:solidFill>
              </a:rPr>
              <a:t> Los Angeles </a:t>
            </a:r>
            <a:r>
              <a:rPr lang="de-DE" sz="3200" dirty="0" err="1">
                <a:solidFill>
                  <a:schemeClr val="bg1"/>
                </a:solidFill>
              </a:rPr>
              <a:t>is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about</a:t>
            </a:r>
            <a:r>
              <a:rPr lang="de-DE" sz="3200" dirty="0">
                <a:solidFill>
                  <a:schemeClr val="bg1"/>
                </a:solidFill>
              </a:rPr>
              <a:t> 2,800 </a:t>
            </a:r>
            <a:r>
              <a:rPr lang="de-DE" sz="3200" dirty="0" err="1">
                <a:solidFill>
                  <a:schemeClr val="bg1"/>
                </a:solidFill>
              </a:rPr>
              <a:t>kilometres</a:t>
            </a:r>
            <a:r>
              <a:rPr lang="de-DE" sz="32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422031" y="1030288"/>
            <a:ext cx="9275300" cy="1378546"/>
            <a:chOff x="422031" y="1030288"/>
            <a:chExt cx="9275300" cy="1378546"/>
          </a:xfrm>
        </p:grpSpPr>
        <p:sp>
          <p:nvSpPr>
            <p:cNvPr id="6" name="Textfeld 5"/>
            <p:cNvSpPr txBox="1"/>
            <p:nvPr/>
          </p:nvSpPr>
          <p:spPr>
            <a:xfrm>
              <a:off x="422031" y="1030288"/>
              <a:ext cx="4592096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/>
                  </a:solidFill>
                </a:rPr>
                <a:t>a) </a:t>
              </a:r>
              <a:r>
                <a:rPr lang="de-DE" sz="2800" dirty="0" err="1">
                  <a:solidFill>
                    <a:schemeClr val="bg1"/>
                  </a:solidFill>
                </a:rPr>
                <a:t>as</a:t>
              </a:r>
              <a:r>
                <a:rPr lang="de-DE" sz="2800" dirty="0">
                  <a:solidFill>
                    <a:schemeClr val="bg1"/>
                  </a:solidFill>
                </a:rPr>
                <a:t> </a:t>
              </a:r>
              <a:r>
                <a:rPr lang="de-DE" sz="2800" dirty="0" err="1">
                  <a:solidFill>
                    <a:schemeClr val="bg1"/>
                  </a:solidFill>
                </a:rPr>
                <a:t>the</a:t>
              </a:r>
              <a:r>
                <a:rPr lang="de-DE" sz="2800" dirty="0">
                  <a:solidFill>
                    <a:schemeClr val="bg1"/>
                  </a:solidFill>
                </a:rPr>
                <a:t> </a:t>
              </a:r>
              <a:r>
                <a:rPr lang="de-DE" sz="2800" dirty="0" err="1">
                  <a:solidFill>
                    <a:schemeClr val="bg1"/>
                  </a:solidFill>
                </a:rPr>
                <a:t>crow</a:t>
              </a:r>
              <a:r>
                <a:rPr lang="de-DE" sz="2800" dirty="0">
                  <a:solidFill>
                    <a:schemeClr val="bg1"/>
                  </a:solidFill>
                </a:rPr>
                <a:t> flies</a:t>
              </a:r>
            </a:p>
          </p:txBody>
        </p:sp>
        <p:pic>
          <p:nvPicPr>
            <p:cNvPr id="21" name="Bild 1" descr="Crow by liftarn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30740" y="1185294"/>
              <a:ext cx="1366591" cy="1223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" name="Gruppieren 29"/>
          <p:cNvGrpSpPr/>
          <p:nvPr/>
        </p:nvGrpSpPr>
        <p:grpSpPr>
          <a:xfrm>
            <a:off x="667941" y="2222570"/>
            <a:ext cx="6260121" cy="3817345"/>
            <a:chOff x="3592295" y="1693365"/>
            <a:chExt cx="6260121" cy="3817345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3592295" y="1693365"/>
              <a:ext cx="6260121" cy="3817345"/>
              <a:chOff x="2552282" y="1739393"/>
              <a:chExt cx="6468617" cy="4123872"/>
            </a:xfrm>
          </p:grpSpPr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2282" y="1739393"/>
                <a:ext cx="6468617" cy="412387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</p:pic>
          <p:cxnSp>
            <p:nvCxnSpPr>
              <p:cNvPr id="16" name="Gerade Verbindung mit Pfeil 15"/>
              <p:cNvCxnSpPr/>
              <p:nvPr/>
            </p:nvCxnSpPr>
            <p:spPr>
              <a:xfrm flipV="1">
                <a:off x="3260690" y="3220895"/>
                <a:ext cx="3522661" cy="1237196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feld 26"/>
            <p:cNvSpPr txBox="1"/>
            <p:nvPr/>
          </p:nvSpPr>
          <p:spPr>
            <a:xfrm>
              <a:off x="3737987" y="4349838"/>
              <a:ext cx="1981325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Los Angeles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815412" y="2926218"/>
              <a:ext cx="1457984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Chicago</a:t>
              </a:r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4400" dirty="0" err="1">
                <a:solidFill>
                  <a:schemeClr val="bg1"/>
                </a:solidFill>
              </a:rPr>
              <a:t>How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far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is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it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from</a:t>
            </a:r>
            <a:r>
              <a:rPr lang="de-DE" sz="4400" dirty="0">
                <a:solidFill>
                  <a:schemeClr val="bg1"/>
                </a:solidFill>
              </a:rPr>
              <a:t> Chicago </a:t>
            </a:r>
            <a:r>
              <a:rPr lang="de-DE" sz="4400" dirty="0" err="1">
                <a:solidFill>
                  <a:schemeClr val="bg1"/>
                </a:solidFill>
              </a:rPr>
              <a:t>to</a:t>
            </a:r>
            <a:r>
              <a:rPr lang="de-DE" sz="4400" dirty="0">
                <a:solidFill>
                  <a:schemeClr val="bg1"/>
                </a:solidFill>
              </a:rPr>
              <a:t> Los Angeles?</a:t>
            </a:r>
          </a:p>
        </p:txBody>
      </p:sp>
    </p:spTree>
    <p:extLst>
      <p:ext uri="{BB962C8B-B14F-4D97-AF65-F5344CB8AC3E}">
        <p14:creationId xmlns:p14="http://schemas.microsoft.com/office/powerpoint/2010/main" val="34471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 Baechle</dc:creator>
  <cp:lastModifiedBy>Rolf Bächle</cp:lastModifiedBy>
  <cp:revision>8</cp:revision>
  <dcterms:created xsi:type="dcterms:W3CDTF">2015-10-23T15:43:44Z</dcterms:created>
  <dcterms:modified xsi:type="dcterms:W3CDTF">2020-08-20T14:58:21Z</dcterms:modified>
</cp:coreProperties>
</file>