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00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19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7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97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9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9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43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47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5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7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E6A3-449E-429A-9EA0-29DE4D2C799A}" type="datetimeFigureOut">
              <a:rPr lang="en-GB" smtClean="0"/>
              <a:t>23/02/2018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55A2-74BB-484F-A32B-53458A155035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4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6469811"/>
            <a:ext cx="12192000" cy="38818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Rechtwinkliges Dreieck 4"/>
          <p:cNvSpPr/>
          <p:nvPr/>
        </p:nvSpPr>
        <p:spPr>
          <a:xfrm flipV="1">
            <a:off x="-1" y="-2"/>
            <a:ext cx="1475117" cy="1920241"/>
          </a:xfrm>
          <a:prstGeom prst="rtTriangl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1318240" y="10136"/>
            <a:ext cx="518160" cy="12598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0017760" y="6469811"/>
            <a:ext cx="2174240" cy="388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old zone</a:t>
            </a:r>
            <a:endParaRPr lang="de-DE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Grafik 10" descr="C:\Users\ROLFBA~1\AppData\Local\Temp\norway-1247175_192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7" b="12314"/>
          <a:stretch/>
        </p:blipFill>
        <p:spPr bwMode="auto">
          <a:xfrm>
            <a:off x="590251" y="1658855"/>
            <a:ext cx="4991424" cy="3221445"/>
          </a:xfrm>
          <a:prstGeom prst="rect">
            <a:avLst/>
          </a:prstGeom>
          <a:noFill/>
          <a:ln>
            <a:noFill/>
          </a:ln>
          <a:effectLst>
            <a:outerShdw blurRad="50800" dist="88900" dir="18900000" algn="b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hteck 1"/>
          <p:cNvSpPr/>
          <p:nvPr/>
        </p:nvSpPr>
        <p:spPr>
          <a:xfrm>
            <a:off x="5730240" y="2120611"/>
            <a:ext cx="626872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Describe 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</a:rPr>
              <a:t>the picture.</a:t>
            </a:r>
            <a:endParaRPr lang="de-DE" sz="2800" dirty="0" smtClean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- in </a:t>
            </a:r>
            <a:r>
              <a:rPr lang="en-GB" sz="2800" i="1" dirty="0">
                <a:solidFill>
                  <a:srgbClr val="002060"/>
                </a:solidFill>
                <a:ea typeface="Calibri" panose="020F0502020204030204" pitchFamily="34" charset="0"/>
              </a:rPr>
              <a:t>the foreground, in the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background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- in </a:t>
            </a:r>
            <a:r>
              <a:rPr lang="en-GB" sz="2800" i="1" dirty="0">
                <a:solidFill>
                  <a:srgbClr val="002060"/>
                </a:solidFill>
                <a:ea typeface="Calibri" panose="020F0502020204030204" pitchFamily="34" charset="0"/>
              </a:rPr>
              <a:t>the middle, on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the </a:t>
            </a:r>
            <a:r>
              <a:rPr lang="en-GB" sz="2800" i="1" dirty="0">
                <a:solidFill>
                  <a:srgbClr val="002060"/>
                </a:solidFill>
                <a:ea typeface="Calibri" panose="020F0502020204030204" pitchFamily="34" charset="0"/>
              </a:rPr>
              <a:t>top, at the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bottom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- on </a:t>
            </a:r>
            <a:r>
              <a:rPr lang="en-GB" sz="2800" i="1" dirty="0">
                <a:solidFill>
                  <a:srgbClr val="002060"/>
                </a:solidFill>
                <a:ea typeface="Calibri" panose="020F0502020204030204" pitchFamily="34" charset="0"/>
              </a:rPr>
              <a:t>the right/left </a:t>
            </a:r>
            <a:r>
              <a:rPr lang="en-GB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…</a:t>
            </a:r>
            <a:endParaRPr lang="de-DE" sz="2800" i="1" dirty="0" smtClean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72320" y="423367"/>
            <a:ext cx="4405725" cy="7003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Tromsø</a:t>
            </a:r>
            <a:r>
              <a:rPr lang="en-US" sz="3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March</a:t>
            </a:r>
            <a:endParaRPr lang="de-DE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6469811"/>
            <a:ext cx="12192000" cy="38818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Rechtwinkliges Dreieck 4"/>
          <p:cNvSpPr/>
          <p:nvPr/>
        </p:nvSpPr>
        <p:spPr>
          <a:xfrm flipV="1">
            <a:off x="-1" y="-2"/>
            <a:ext cx="1475117" cy="1920241"/>
          </a:xfrm>
          <a:prstGeom prst="rtTriangl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1277600" y="-2"/>
            <a:ext cx="518160" cy="12598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0017760" y="6469811"/>
            <a:ext cx="2174240" cy="388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old zone</a:t>
            </a:r>
            <a:endParaRPr lang="de-DE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Grafik 10" descr="C:\Users\ROLFBA~1\AppData\Local\Temp\norway-1247175_192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7" b="12314"/>
          <a:stretch/>
        </p:blipFill>
        <p:spPr bwMode="auto">
          <a:xfrm>
            <a:off x="420790" y="1615439"/>
            <a:ext cx="5258650" cy="3505201"/>
          </a:xfrm>
          <a:prstGeom prst="rect">
            <a:avLst/>
          </a:prstGeom>
          <a:noFill/>
          <a:ln>
            <a:noFill/>
          </a:ln>
          <a:effectLst>
            <a:outerShdw blurRad="50800" dist="88900" dir="18900000" algn="b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hteck 13"/>
          <p:cNvSpPr/>
          <p:nvPr/>
        </p:nvSpPr>
        <p:spPr>
          <a:xfrm>
            <a:off x="5960853" y="2862285"/>
            <a:ext cx="583490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smtClean="0">
                <a:solidFill>
                  <a:srgbClr val="002060"/>
                </a:solidFill>
                <a:ea typeface="Calibri" panose="020F0502020204030204" pitchFamily="34" charset="0"/>
              </a:rPr>
              <a:t>Guess 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</a:rPr>
              <a:t>where </a:t>
            </a:r>
            <a:r>
              <a:rPr lang="en-US" sz="2800" dirty="0">
                <a:solidFill>
                  <a:srgbClr val="002060"/>
                </a:solidFill>
                <a:ea typeface="Calibri" panose="020F0502020204030204" pitchFamily="34" charset="0"/>
              </a:rPr>
              <a:t>Tromsø is located.</a:t>
            </a:r>
            <a:endParaRPr lang="de-DE" sz="2800" dirty="0" smtClean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“Maybe</a:t>
            </a:r>
            <a:r>
              <a:rPr lang="en-US" sz="2800" i="1" dirty="0">
                <a:solidFill>
                  <a:srgbClr val="002060"/>
                </a:solidFill>
                <a:ea typeface="Calibri" panose="020F0502020204030204" pitchFamily="34" charset="0"/>
              </a:rPr>
              <a:t>, I think, I guess </a:t>
            </a:r>
            <a:r>
              <a:rPr lang="en-US" sz="28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…, because …”</a:t>
            </a:r>
            <a:endParaRPr lang="de-DE" sz="2800" i="1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72320" y="423367"/>
            <a:ext cx="4405725" cy="7003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Tromsø</a:t>
            </a:r>
            <a:r>
              <a:rPr lang="en-US" sz="3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March</a:t>
            </a:r>
            <a:endParaRPr lang="de-DE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6469811"/>
            <a:ext cx="12192000" cy="38818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Rechtwinkliges Dreieck 4"/>
          <p:cNvSpPr/>
          <p:nvPr/>
        </p:nvSpPr>
        <p:spPr>
          <a:xfrm flipV="1">
            <a:off x="21155" y="-2"/>
            <a:ext cx="1475117" cy="1920241"/>
          </a:xfrm>
          <a:prstGeom prst="rtTriangl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1277600" y="-2"/>
            <a:ext cx="518160" cy="12598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0017760" y="6469811"/>
            <a:ext cx="2174240" cy="388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old zone</a:t>
            </a:r>
            <a:endParaRPr lang="de-DE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933441" y="1369292"/>
            <a:ext cx="5244604" cy="4426043"/>
            <a:chOff x="963156" y="1259838"/>
            <a:chExt cx="5244604" cy="4426043"/>
          </a:xfrm>
          <a:effectLst>
            <a:outerShdw blurRad="50800" dist="889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9" name="Bild 1" descr="https://upload.wikimedia.org/wikipedia/commons/thumb/b/b4/Europe_blank_laea_location_map.svg/2000px-Europe_blank_laea_location_map.svg.png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156" y="1259838"/>
              <a:ext cx="5244604" cy="44260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121747" y="1562732"/>
              <a:ext cx="216000" cy="216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525987" y="1421228"/>
              <a:ext cx="1544889" cy="4990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28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Tromsø</a:t>
              </a:r>
              <a:endParaRPr lang="de-DE" dirty="0"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6440990" y="2450168"/>
            <a:ext cx="5095690" cy="2357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Say where 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Tromsø is located: </a:t>
            </a:r>
            <a:endParaRPr lang="en-US" sz="32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  <a:ea typeface="Calibri" panose="020F0502020204030204" pitchFamily="34" charset="0"/>
              </a:rPr>
              <a:t>continent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  <a:ea typeface="Calibri" panose="020F0502020204030204" pitchFamily="34" charset="0"/>
              </a:rPr>
              <a:t>country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  <a:ea typeface="Calibri" panose="020F0502020204030204" pitchFamily="34" charset="0"/>
              </a:rPr>
              <a:t>sea</a:t>
            </a:r>
            <a:endParaRPr lang="de-DE" sz="32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72320" y="423367"/>
            <a:ext cx="4405725" cy="7003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Tromsø</a:t>
            </a:r>
            <a:r>
              <a:rPr lang="en-US" sz="3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March</a:t>
            </a:r>
            <a:endParaRPr lang="de-DE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 Baechle</dc:creator>
  <cp:lastModifiedBy>Rolf  Baechle</cp:lastModifiedBy>
  <cp:revision>6</cp:revision>
  <dcterms:created xsi:type="dcterms:W3CDTF">2018-01-23T17:28:19Z</dcterms:created>
  <dcterms:modified xsi:type="dcterms:W3CDTF">2018-02-23T09:54:06Z</dcterms:modified>
</cp:coreProperties>
</file>